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6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40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0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5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796027F-7875-4030-9381-8BD8C4F21935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6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6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4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7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4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3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A052A2D-137A-486D-8D2B-50119366C28F}"/>
              </a:ext>
            </a:extLst>
          </p:cNvPr>
          <p:cNvSpPr/>
          <p:nvPr/>
        </p:nvSpPr>
        <p:spPr>
          <a:xfrm>
            <a:off x="11277600" y="6176683"/>
            <a:ext cx="591670" cy="5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465179-2242-47D1-8E33-54E7433039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710" y="0"/>
            <a:ext cx="1028789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AD5CB006-4849-4FDC-A961-F5A7FF94D5A1}"/>
              </a:ext>
            </a:extLst>
          </p:cNvPr>
          <p:cNvSpPr txBox="1">
            <a:spLocks/>
          </p:cNvSpPr>
          <p:nvPr/>
        </p:nvSpPr>
        <p:spPr>
          <a:xfrm>
            <a:off x="1255195" y="1104360"/>
            <a:ext cx="8340067" cy="2517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METODOLOGIAS DE DESENVOLVIMENTO DE SOFTWARE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488C981F-2D28-41A3-99FE-66F2FADD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563" y="3429000"/>
            <a:ext cx="6596874" cy="10307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Fases do processo de software</a:t>
            </a:r>
          </a:p>
        </p:txBody>
      </p:sp>
    </p:spTree>
    <p:extLst>
      <p:ext uri="{BB962C8B-B14F-4D97-AF65-F5344CB8AC3E}">
        <p14:creationId xmlns:p14="http://schemas.microsoft.com/office/powerpoint/2010/main" val="109592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A59B0-6E0D-4C39-BB82-116E094F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8244481" cy="1609344"/>
          </a:xfrm>
        </p:spPr>
        <p:txBody>
          <a:bodyPr/>
          <a:lstStyle/>
          <a:p>
            <a:r>
              <a:rPr lang="pt-BR" dirty="0"/>
              <a:t>sobre...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6B51A7-B2B2-4CD2-A3FC-32B44D420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fases do processo de desenvolvimento de software são etapas distintas e interdependentes que compõem o ciclo de vida de um projeto de software. Elas são responsáveis por organizar e estruturar o trabalho da equipe de desenvolvimento, garantindo que o software seja planejado, projetado, implementado, testado e implantado de maneira eficaz.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E63C1AE-41C6-4F25-A48D-046B44A24BEB}"/>
              </a:ext>
            </a:extLst>
          </p:cNvPr>
          <p:cNvSpPr/>
          <p:nvPr/>
        </p:nvSpPr>
        <p:spPr>
          <a:xfrm>
            <a:off x="11277600" y="6176683"/>
            <a:ext cx="591670" cy="5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93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0D17EA8-F326-4693-85D2-F23A6D8800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03A0C6E0-F627-417A-B562-DF880BEE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b="1" dirty="0"/>
              <a:t>1</a:t>
            </a:r>
            <a:r>
              <a:rPr lang="pt-PT" b="1" dirty="0"/>
              <a:t>° -</a:t>
            </a:r>
            <a:r>
              <a:rPr lang="pt-PT" dirty="0"/>
              <a:t> </a:t>
            </a:r>
            <a:r>
              <a:rPr lang="pt-BR" sz="4400" b="1" dirty="0"/>
              <a:t>Especificação</a:t>
            </a:r>
            <a:endParaRPr lang="pt-BR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1739E7-F7A5-4922-A763-97AB0CAEC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89596"/>
            <a:ext cx="10058400" cy="3481552"/>
          </a:xfrm>
        </p:spPr>
        <p:txBody>
          <a:bodyPr>
            <a:normAutofit/>
          </a:bodyPr>
          <a:lstStyle/>
          <a:p>
            <a:r>
              <a:rPr lang="pt-BR" sz="2400" dirty="0"/>
              <a:t> Nesta fase, os requisitos do software são coletados, documentados e definidos. Isso envolve conversas com os clientes e partes interessadas para entender suas necessidades e expectativas.</a:t>
            </a:r>
          </a:p>
          <a:p>
            <a:r>
              <a:rPr lang="pt-BR" sz="2400" dirty="0"/>
              <a:t> Os requisitos podem ser divididos em requisitos funcionais (o que o software deve fazer) e requisitos não funcionais (como desempenho, segurança e usabilidade).</a:t>
            </a:r>
          </a:p>
          <a:p>
            <a:r>
              <a:rPr lang="pt-BR" sz="2400" dirty="0"/>
              <a:t> O resultado geralmente é um documento de especificação de requisitos que serve como base para o projeto e o desenvolvimento subsequentes.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7ED5969-7594-4DCB-B997-6AF526B7D572}"/>
              </a:ext>
            </a:extLst>
          </p:cNvPr>
          <p:cNvSpPr/>
          <p:nvPr/>
        </p:nvSpPr>
        <p:spPr>
          <a:xfrm>
            <a:off x="11277600" y="6176683"/>
            <a:ext cx="591670" cy="5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00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2FE227C-17D3-4298-9F9E-88BEDC375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584200" y="378968"/>
            <a:ext cx="11430000" cy="5715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554DC5A-02A9-441A-B7A0-994A7C9D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b="1" dirty="0"/>
              <a:t>2</a:t>
            </a:r>
            <a:r>
              <a:rPr lang="pt-PT" b="1" dirty="0"/>
              <a:t>° - </a:t>
            </a:r>
            <a:r>
              <a:rPr lang="pt-BR" sz="4400" b="1" dirty="0"/>
              <a:t>Projeto</a:t>
            </a:r>
            <a:endParaRPr lang="pt-BR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81096B2F-96B1-4233-AD20-1FC41CE4F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57511"/>
            <a:ext cx="10058400" cy="3481552"/>
          </a:xfrm>
        </p:spPr>
        <p:txBody>
          <a:bodyPr>
            <a:normAutofit/>
          </a:bodyPr>
          <a:lstStyle/>
          <a:p>
            <a:r>
              <a:rPr lang="pt-BR" sz="2400" dirty="0"/>
              <a:t> Na fase de projeto, a arquitetura e o design do software são planejados. A equipe define como os componentes do software se encaixam, como os dados serão armazenados e como o sistema funcionará em alto nível.</a:t>
            </a:r>
          </a:p>
          <a:p>
            <a:r>
              <a:rPr lang="pt-BR" sz="2400" dirty="0"/>
              <a:t> O design pode ser dividido em design de alto nível (arquitetura geral) e design de baixo nível (detalhamento de componentes individuais).</a:t>
            </a:r>
          </a:p>
          <a:p>
            <a:r>
              <a:rPr lang="pt-BR" sz="2400" dirty="0"/>
              <a:t> Os resultados incluem diagramas de arquitetura, diagramas de classe, fluxos de dados e outras especificações de design.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848B052-890C-4040-A08B-90AE230FC341}"/>
              </a:ext>
            </a:extLst>
          </p:cNvPr>
          <p:cNvSpPr/>
          <p:nvPr/>
        </p:nvSpPr>
        <p:spPr>
          <a:xfrm>
            <a:off x="11277600" y="6176683"/>
            <a:ext cx="591670" cy="5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402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3CC2EA-F718-458D-8765-77FE6583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66000"/>
                    </a14:imgEffect>
                  </a14:imgLayer>
                </a14:imgProps>
              </a:ext>
            </a:extLst>
          </a:blip>
          <a:srcRect l="6471" r="6838"/>
          <a:stretch/>
        </p:blipFill>
        <p:spPr>
          <a:xfrm>
            <a:off x="788894" y="-11386"/>
            <a:ext cx="10569388" cy="686938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B42E98E-6E80-4B79-969D-00B2668A8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b="1" dirty="0"/>
              <a:t>3</a:t>
            </a:r>
            <a:r>
              <a:rPr lang="pt-PT" b="1" dirty="0"/>
              <a:t>° - </a:t>
            </a:r>
            <a:r>
              <a:rPr lang="pt-BR" sz="4400" b="1" dirty="0"/>
              <a:t>Codificação (Implementação)</a:t>
            </a:r>
            <a:endParaRPr lang="pt-BR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A795214C-EAE0-4150-860C-FBC0FEB4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37721"/>
            <a:ext cx="10058400" cy="3481552"/>
          </a:xfrm>
        </p:spPr>
        <p:txBody>
          <a:bodyPr>
            <a:normAutofit/>
          </a:bodyPr>
          <a:lstStyle/>
          <a:p>
            <a:r>
              <a:rPr lang="pt-BR" sz="2400" dirty="0"/>
              <a:t> Durante a fase de codificação, os desenvolvedores escrevem o código-fonte real com base nas especificações e no design previamente definidos.</a:t>
            </a:r>
          </a:p>
          <a:p>
            <a:r>
              <a:rPr lang="pt-BR" sz="2400" dirty="0"/>
              <a:t> O código deve ser bem estruturado, seguir boas práticas de programação e ser documentado para facilitar a manutenção futura.</a:t>
            </a:r>
          </a:p>
          <a:p>
            <a:r>
              <a:rPr lang="pt-BR" sz="2400" dirty="0"/>
              <a:t> A codificação é uma fase ativa, onde o software começa a tomar forma.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27527A2-CDC6-4C0C-9083-435362F7E6E6}"/>
              </a:ext>
            </a:extLst>
          </p:cNvPr>
          <p:cNvSpPr/>
          <p:nvPr/>
        </p:nvSpPr>
        <p:spPr>
          <a:xfrm>
            <a:off x="11349317" y="6173096"/>
            <a:ext cx="591670" cy="5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69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3CC2EA-F718-458D-8765-77FE6583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66000"/>
                    </a14:imgEffect>
                  </a14:imgLayer>
                </a14:imgProps>
              </a:ext>
            </a:extLst>
          </a:blip>
          <a:srcRect l="6471" r="6838"/>
          <a:stretch/>
        </p:blipFill>
        <p:spPr>
          <a:xfrm>
            <a:off x="788894" y="-11385"/>
            <a:ext cx="10569388" cy="686938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B42E98E-6E80-4B79-969D-00B2668A8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b="1" dirty="0"/>
              <a:t>4</a:t>
            </a:r>
            <a:r>
              <a:rPr lang="pt-PT" b="1" dirty="0"/>
              <a:t>° - </a:t>
            </a:r>
            <a:r>
              <a:rPr lang="pt-BR" sz="4400" b="1" dirty="0"/>
              <a:t>Validação e Verificação</a:t>
            </a:r>
            <a:endParaRPr lang="pt-BR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A795214C-EAE0-4150-860C-FBC0FEB4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257512"/>
            <a:ext cx="10058400" cy="3481552"/>
          </a:xfrm>
        </p:spPr>
        <p:txBody>
          <a:bodyPr>
            <a:normAutofit/>
          </a:bodyPr>
          <a:lstStyle/>
          <a:p>
            <a:r>
              <a:rPr lang="pt-BR" sz="2400" dirty="0"/>
              <a:t> A fase de testes é crítica para garantir a qualidade do software. Os testes verificam se o software atende aos requisitos e funciona corretamente.</a:t>
            </a:r>
          </a:p>
          <a:p>
            <a:r>
              <a:rPr lang="pt-BR" sz="2400" dirty="0"/>
              <a:t>    Isso envolve testes funcionais para garantir que o software execute suas funções de acordo com as especificações, bem como testes de desempenho, segurança e usabilidade, dependendo dos requisitos não funcionais.</a:t>
            </a:r>
          </a:p>
          <a:p>
            <a:r>
              <a:rPr lang="pt-BR" sz="2400" dirty="0"/>
              <a:t>    Os erros identificados são registrados e, se necessário, os desenvolvedores fazem correções e ajustes.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52D4C86-D3AC-4489-994A-E07CAA6208DA}"/>
              </a:ext>
            </a:extLst>
          </p:cNvPr>
          <p:cNvSpPr/>
          <p:nvPr/>
        </p:nvSpPr>
        <p:spPr>
          <a:xfrm>
            <a:off x="11349317" y="6173096"/>
            <a:ext cx="591670" cy="5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56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B988F44-16B6-417B-937D-15D9E7FF49D6}"/>
              </a:ext>
            </a:extLst>
          </p:cNvPr>
          <p:cNvSpPr/>
          <p:nvPr/>
        </p:nvSpPr>
        <p:spPr>
          <a:xfrm>
            <a:off x="11349317" y="6173096"/>
            <a:ext cx="591670" cy="5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4D7DEA-92B8-4258-AFD6-3D0843ED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24455" y="378923"/>
            <a:ext cx="9143087" cy="610015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4D014DD-C809-4A26-8871-A0480708B179}"/>
              </a:ext>
            </a:extLst>
          </p:cNvPr>
          <p:cNvSpPr txBox="1">
            <a:spLocks/>
          </p:cNvSpPr>
          <p:nvPr/>
        </p:nvSpPr>
        <p:spPr>
          <a:xfrm>
            <a:off x="1925966" y="2170193"/>
            <a:ext cx="8340067" cy="2517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Atividade prática</a:t>
            </a:r>
          </a:p>
          <a:p>
            <a:pPr algn="ctr"/>
            <a:r>
              <a:rPr lang="pt-BR" dirty="0"/>
              <a:t>Em grupo</a:t>
            </a:r>
          </a:p>
        </p:txBody>
      </p:sp>
    </p:spTree>
    <p:extLst>
      <p:ext uri="{BB962C8B-B14F-4D97-AF65-F5344CB8AC3E}">
        <p14:creationId xmlns:p14="http://schemas.microsoft.com/office/powerpoint/2010/main" val="264478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16898-9FB5-4327-A6AA-2E09915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91242"/>
          </a:xfrm>
        </p:spPr>
        <p:txBody>
          <a:bodyPr/>
          <a:lstStyle/>
          <a:p>
            <a:r>
              <a:rPr lang="pt-BR" dirty="0"/>
              <a:t>instruções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ACC3AE-D449-4EB5-AA2C-E780D23C1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05214"/>
            <a:ext cx="10058400" cy="476815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Dividir em equipes;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Dividir a equipe em setores(Dono do Projeto, Desenvolvedor e QA)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Dono do Projeto:</a:t>
            </a:r>
          </a:p>
          <a:p>
            <a:pPr marL="731520" lvl="1" indent="-457200">
              <a:buFont typeface="+mj-lt"/>
              <a:buAutoNum type="arabicPeriod"/>
            </a:pPr>
            <a:r>
              <a:rPr lang="pt-BR" sz="2000" dirty="0"/>
              <a:t>Listar as especificações(funcionalidades) que o Projeto deve ter para ser funcional.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Desenvolvedor:</a:t>
            </a:r>
          </a:p>
          <a:p>
            <a:pPr marL="731520" lvl="1" indent="-457200">
              <a:buFont typeface="+mj-lt"/>
              <a:buAutoNum type="arabicPeriod"/>
            </a:pPr>
            <a:r>
              <a:rPr lang="pt-BR" sz="2000" dirty="0"/>
              <a:t>Desenhar o fluxo de como será executado o Projeto.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QA:</a:t>
            </a:r>
          </a:p>
          <a:p>
            <a:pPr marL="731520" lvl="1" indent="-457200">
              <a:buFont typeface="+mj-lt"/>
              <a:buAutoNum type="arabicPeriod"/>
            </a:pPr>
            <a:r>
              <a:rPr lang="pt-BR" sz="2000" dirty="0"/>
              <a:t>Fazer testes com diferentes situações para saber se o Projeto executa em todos os cenários possíveis.</a:t>
            </a:r>
          </a:p>
          <a:p>
            <a:pPr marL="731520" lvl="1" indent="-457200">
              <a:buFont typeface="+mj-lt"/>
              <a:buAutoNum type="arabicPeriod"/>
            </a:pPr>
            <a:endParaRPr lang="pt-BR" sz="20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98C27E7-28F2-462E-846A-875BBFEACD1B}"/>
              </a:ext>
            </a:extLst>
          </p:cNvPr>
          <p:cNvSpPr/>
          <p:nvPr/>
        </p:nvSpPr>
        <p:spPr>
          <a:xfrm>
            <a:off x="11349317" y="6173096"/>
            <a:ext cx="591670" cy="54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012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4541</TotalTime>
  <Words>475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Rockwell</vt:lpstr>
      <vt:lpstr>Rockwell Condensed</vt:lpstr>
      <vt:lpstr>Wingdings</vt:lpstr>
      <vt:lpstr>Tipo de Madeira</vt:lpstr>
      <vt:lpstr>Apresentação do PowerPoint</vt:lpstr>
      <vt:lpstr>sobre...</vt:lpstr>
      <vt:lpstr>1° - Especificação</vt:lpstr>
      <vt:lpstr>2° - Projeto</vt:lpstr>
      <vt:lpstr>3° - Codificação (Implementação)</vt:lpstr>
      <vt:lpstr>4° - Validação e Verificação</vt:lpstr>
      <vt:lpstr>Apresentação do PowerPoint</vt:lpstr>
      <vt:lpstr>instruções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Ramon Martins</dc:creator>
  <cp:lastModifiedBy>Ramon Martins</cp:lastModifiedBy>
  <cp:revision>37</cp:revision>
  <dcterms:created xsi:type="dcterms:W3CDTF">2023-09-06T01:10:45Z</dcterms:created>
  <dcterms:modified xsi:type="dcterms:W3CDTF">2023-09-19T19:27:26Z</dcterms:modified>
</cp:coreProperties>
</file>